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sldIdLst>
    <p:sldId id="10345" r:id="rId5"/>
    <p:sldId id="10346" r:id="rId6"/>
    <p:sldId id="10347" r:id="rId7"/>
    <p:sldId id="10348" r:id="rId8"/>
    <p:sldId id="10349" r:id="rId9"/>
    <p:sldId id="10350" r:id="rId10"/>
    <p:sldId id="10351" r:id="rId11"/>
    <p:sldId id="10353" r:id="rId12"/>
    <p:sldId id="10354" r:id="rId13"/>
    <p:sldId id="1035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CBE730A-E16B-4CEC-9427-68376DAF9352}">
          <p14:sldIdLst>
            <p14:sldId id="10345"/>
          </p14:sldIdLst>
        </p14:section>
        <p14:section name="Registering as a Vendor" id="{814C15C5-DB1C-486C-AE19-548049C0E0B0}">
          <p14:sldIdLst>
            <p14:sldId id="10346"/>
            <p14:sldId id="10347"/>
            <p14:sldId id="10348"/>
            <p14:sldId id="10349"/>
            <p14:sldId id="10350"/>
          </p14:sldIdLst>
        </p14:section>
        <p14:section name="Logging in as a Vendor" id="{438F3838-CA60-4B92-8DBA-0621106268CD}">
          <p14:sldIdLst>
            <p14:sldId id="10351"/>
            <p14:sldId id="10353"/>
            <p14:sldId id="10354"/>
            <p14:sldId id="1035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25A72B-ECBA-94A0-6EA3-86BDDBF68685}" v="923" dt="2026-09-15T13:06:38.6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iscus, Olivia (CTR) - FS, SC" userId="S::olivia.fiscus@usda.gov::ea90d44b-beff-4fb9-9669-1760049bf6f7" providerId="AD" clId="Web-{7625A72B-ECBA-94A0-6EA3-86BDDBF68685}"/>
    <pc:docChg chg="addSld delSld modSld addSection modSection">
      <pc:chgData name="Fiscus, Olivia (CTR) - FS, SC" userId="S::olivia.fiscus@usda.gov::ea90d44b-beff-4fb9-9669-1760049bf6f7" providerId="AD" clId="Web-{7625A72B-ECBA-94A0-6EA3-86BDDBF68685}" dt="2026-09-15T13:06:38.601" v="887"/>
      <pc:docMkLst>
        <pc:docMk/>
      </pc:docMkLst>
      <pc:sldChg chg="modSp">
        <pc:chgData name="Fiscus, Olivia (CTR) - FS, SC" userId="S::olivia.fiscus@usda.gov::ea90d44b-beff-4fb9-9669-1760049bf6f7" providerId="AD" clId="Web-{7625A72B-ECBA-94A0-6EA3-86BDDBF68685}" dt="2026-09-15T12:29:04.577" v="109" actId="20577"/>
        <pc:sldMkLst>
          <pc:docMk/>
          <pc:sldMk cId="3702365694" sldId="10345"/>
        </pc:sldMkLst>
        <pc:spChg chg="mod">
          <ac:chgData name="Fiscus, Olivia (CTR) - FS, SC" userId="S::olivia.fiscus@usda.gov::ea90d44b-beff-4fb9-9669-1760049bf6f7" providerId="AD" clId="Web-{7625A72B-ECBA-94A0-6EA3-86BDDBF68685}" dt="2026-09-15T12:29:04.577" v="109" actId="20577"/>
          <ac:spMkLst>
            <pc:docMk/>
            <pc:sldMk cId="3702365694" sldId="10345"/>
            <ac:spMk id="3" creationId="{64E43ED6-6B32-DBE1-35E1-FA61D3DD85E5}"/>
          </ac:spMkLst>
        </pc:spChg>
      </pc:sldChg>
      <pc:sldChg chg="addSp delSp modSp">
        <pc:chgData name="Fiscus, Olivia (CTR) - FS, SC" userId="S::olivia.fiscus@usda.gov::ea90d44b-beff-4fb9-9669-1760049bf6f7" providerId="AD" clId="Web-{7625A72B-ECBA-94A0-6EA3-86BDDBF68685}" dt="2026-09-15T12:30:20.095" v="156" actId="20577"/>
        <pc:sldMkLst>
          <pc:docMk/>
          <pc:sldMk cId="1859458959" sldId="10346"/>
        </pc:sldMkLst>
        <pc:spChg chg="mod">
          <ac:chgData name="Fiscus, Olivia (CTR) - FS, SC" userId="S::olivia.fiscus@usda.gov::ea90d44b-beff-4fb9-9669-1760049bf6f7" providerId="AD" clId="Web-{7625A72B-ECBA-94A0-6EA3-86BDDBF68685}" dt="2026-09-15T12:28:58.530" v="103" actId="20577"/>
          <ac:spMkLst>
            <pc:docMk/>
            <pc:sldMk cId="1859458959" sldId="10346"/>
            <ac:spMk id="2" creationId="{C07FE45F-99DF-2D4A-DBC5-A85863B2FE17}"/>
          </ac:spMkLst>
        </pc:spChg>
        <pc:spChg chg="mod">
          <ac:chgData name="Fiscus, Olivia (CTR) - FS, SC" userId="S::olivia.fiscus@usda.gov::ea90d44b-beff-4fb9-9669-1760049bf6f7" providerId="AD" clId="Web-{7625A72B-ECBA-94A0-6EA3-86BDDBF68685}" dt="2026-09-15T12:30:20.095" v="156" actId="20577"/>
          <ac:spMkLst>
            <pc:docMk/>
            <pc:sldMk cId="1859458959" sldId="10346"/>
            <ac:spMk id="3" creationId="{B73DB9AC-0D26-605D-BDC7-02448AF0B51B}"/>
          </ac:spMkLst>
        </pc:spChg>
        <pc:spChg chg="mod">
          <ac:chgData name="Fiscus, Olivia (CTR) - FS, SC" userId="S::olivia.fiscus@usda.gov::ea90d44b-beff-4fb9-9669-1760049bf6f7" providerId="AD" clId="Web-{7625A72B-ECBA-94A0-6EA3-86BDDBF68685}" dt="2026-09-15T12:30:14.189" v="144" actId="20577"/>
          <ac:spMkLst>
            <pc:docMk/>
            <pc:sldMk cId="1859458959" sldId="10346"/>
            <ac:spMk id="4" creationId="{B531C8E5-7E98-96E3-15DD-9C2C60C35D8B}"/>
          </ac:spMkLst>
        </pc:spChg>
        <pc:picChg chg="del">
          <ac:chgData name="Fiscus, Olivia (CTR) - FS, SC" userId="S::olivia.fiscus@usda.gov::ea90d44b-beff-4fb9-9669-1760049bf6f7" providerId="AD" clId="Web-{7625A72B-ECBA-94A0-6EA3-86BDDBF68685}" dt="2026-09-15T12:29:57.564" v="128"/>
          <ac:picMkLst>
            <pc:docMk/>
            <pc:sldMk cId="1859458959" sldId="10346"/>
            <ac:picMk id="5" creationId="{CA687C22-CE73-BD95-DBA9-D69C8CCFB36F}"/>
          </ac:picMkLst>
        </pc:picChg>
        <pc:picChg chg="add mod">
          <ac:chgData name="Fiscus, Olivia (CTR) - FS, SC" userId="S::olivia.fiscus@usda.gov::ea90d44b-beff-4fb9-9669-1760049bf6f7" providerId="AD" clId="Web-{7625A72B-ECBA-94A0-6EA3-86BDDBF68685}" dt="2026-09-15T12:30:04.611" v="131" actId="1076"/>
          <ac:picMkLst>
            <pc:docMk/>
            <pc:sldMk cId="1859458959" sldId="10346"/>
            <ac:picMk id="6" creationId="{11A6A9E0-1C4D-10A2-95AB-B9F882FFAB85}"/>
          </ac:picMkLst>
        </pc:picChg>
      </pc:sldChg>
      <pc:sldChg chg="del">
        <pc:chgData name="Fiscus, Olivia (CTR) - FS, SC" userId="S::olivia.fiscus@usda.gov::ea90d44b-beff-4fb9-9669-1760049bf6f7" providerId="AD" clId="Web-{7625A72B-ECBA-94A0-6EA3-86BDDBF68685}" dt="2026-09-15T12:27:13.714" v="27"/>
        <pc:sldMkLst>
          <pc:docMk/>
          <pc:sldMk cId="2332783646" sldId="10347"/>
        </pc:sldMkLst>
      </pc:sldChg>
      <pc:sldChg chg="addSp delSp modSp add replId">
        <pc:chgData name="Fiscus, Olivia (CTR) - FS, SC" userId="S::olivia.fiscus@usda.gov::ea90d44b-beff-4fb9-9669-1760049bf6f7" providerId="AD" clId="Web-{7625A72B-ECBA-94A0-6EA3-86BDDBF68685}" dt="2026-09-15T12:31:25.910" v="187" actId="20577"/>
        <pc:sldMkLst>
          <pc:docMk/>
          <pc:sldMk cId="3428529962" sldId="10347"/>
        </pc:sldMkLst>
        <pc:spChg chg="mod">
          <ac:chgData name="Fiscus, Olivia (CTR) - FS, SC" userId="S::olivia.fiscus@usda.gov::ea90d44b-beff-4fb9-9669-1760049bf6f7" providerId="AD" clId="Web-{7625A72B-ECBA-94A0-6EA3-86BDDBF68685}" dt="2026-09-15T12:31:25.910" v="187" actId="20577"/>
          <ac:spMkLst>
            <pc:docMk/>
            <pc:sldMk cId="3428529962" sldId="10347"/>
            <ac:spMk id="4" creationId="{9B19E3AC-488C-8127-0A29-9B55C16D1628}"/>
          </ac:spMkLst>
        </pc:spChg>
        <pc:picChg chg="add mod">
          <ac:chgData name="Fiscus, Olivia (CTR) - FS, SC" userId="S::olivia.fiscus@usda.gov::ea90d44b-beff-4fb9-9669-1760049bf6f7" providerId="AD" clId="Web-{7625A72B-ECBA-94A0-6EA3-86BDDBF68685}" dt="2026-09-15T12:31:07.300" v="161" actId="1076"/>
          <ac:picMkLst>
            <pc:docMk/>
            <pc:sldMk cId="3428529962" sldId="10347"/>
            <ac:picMk id="5" creationId="{32C6A294-9A79-8CA6-2F03-B56C4B50CA8C}"/>
          </ac:picMkLst>
        </pc:picChg>
        <pc:picChg chg="del">
          <ac:chgData name="Fiscus, Olivia (CTR) - FS, SC" userId="S::olivia.fiscus@usda.gov::ea90d44b-beff-4fb9-9669-1760049bf6f7" providerId="AD" clId="Web-{7625A72B-ECBA-94A0-6EA3-86BDDBF68685}" dt="2026-09-15T12:31:01.784" v="158"/>
          <ac:picMkLst>
            <pc:docMk/>
            <pc:sldMk cId="3428529962" sldId="10347"/>
            <ac:picMk id="6" creationId="{647BF3CC-3BDF-830D-9570-2482B22EA4D9}"/>
          </ac:picMkLst>
        </pc:picChg>
      </pc:sldChg>
      <pc:sldChg chg="addSp delSp modSp add replId">
        <pc:chgData name="Fiscus, Olivia (CTR) - FS, SC" userId="S::olivia.fiscus@usda.gov::ea90d44b-beff-4fb9-9669-1760049bf6f7" providerId="AD" clId="Web-{7625A72B-ECBA-94A0-6EA3-86BDDBF68685}" dt="2026-09-15T12:36:27.966" v="261" actId="20577"/>
        <pc:sldMkLst>
          <pc:docMk/>
          <pc:sldMk cId="1460744058" sldId="10348"/>
        </pc:sldMkLst>
        <pc:spChg chg="mod">
          <ac:chgData name="Fiscus, Olivia (CTR) - FS, SC" userId="S::olivia.fiscus@usda.gov::ea90d44b-beff-4fb9-9669-1760049bf6f7" providerId="AD" clId="Web-{7625A72B-ECBA-94A0-6EA3-86BDDBF68685}" dt="2026-09-15T12:36:27.966" v="261" actId="20577"/>
          <ac:spMkLst>
            <pc:docMk/>
            <pc:sldMk cId="1460744058" sldId="10348"/>
            <ac:spMk id="4" creationId="{C2EBEED9-FCEC-EBAD-70B3-C29156A88C75}"/>
          </ac:spMkLst>
        </pc:spChg>
        <pc:picChg chg="del">
          <ac:chgData name="Fiscus, Olivia (CTR) - FS, SC" userId="S::olivia.fiscus@usda.gov::ea90d44b-beff-4fb9-9669-1760049bf6f7" providerId="AD" clId="Web-{7625A72B-ECBA-94A0-6EA3-86BDDBF68685}" dt="2026-09-15T12:35:07.261" v="189"/>
          <ac:picMkLst>
            <pc:docMk/>
            <pc:sldMk cId="1460744058" sldId="10348"/>
            <ac:picMk id="5" creationId="{B2B40DA8-D2A0-4249-42A8-3F9A3D015D54}"/>
          </ac:picMkLst>
        </pc:picChg>
        <pc:picChg chg="add mod">
          <ac:chgData name="Fiscus, Olivia (CTR) - FS, SC" userId="S::olivia.fiscus@usda.gov::ea90d44b-beff-4fb9-9669-1760049bf6f7" providerId="AD" clId="Web-{7625A72B-ECBA-94A0-6EA3-86BDDBF68685}" dt="2026-09-15T12:35:11.839" v="191" actId="14100"/>
          <ac:picMkLst>
            <pc:docMk/>
            <pc:sldMk cId="1460744058" sldId="10348"/>
            <ac:picMk id="6" creationId="{D14A55F0-4002-7063-B6FF-20A1F728D719}"/>
          </ac:picMkLst>
        </pc:picChg>
      </pc:sldChg>
      <pc:sldChg chg="del">
        <pc:chgData name="Fiscus, Olivia (CTR) - FS, SC" userId="S::olivia.fiscus@usda.gov::ea90d44b-beff-4fb9-9669-1760049bf6f7" providerId="AD" clId="Web-{7625A72B-ECBA-94A0-6EA3-86BDDBF68685}" dt="2026-09-15T12:27:13.714" v="26"/>
        <pc:sldMkLst>
          <pc:docMk/>
          <pc:sldMk cId="1600172444" sldId="10348"/>
        </pc:sldMkLst>
      </pc:sldChg>
      <pc:sldChg chg="del">
        <pc:chgData name="Fiscus, Olivia (CTR) - FS, SC" userId="S::olivia.fiscus@usda.gov::ea90d44b-beff-4fb9-9669-1760049bf6f7" providerId="AD" clId="Web-{7625A72B-ECBA-94A0-6EA3-86BDDBF68685}" dt="2026-09-15T12:27:13.699" v="25"/>
        <pc:sldMkLst>
          <pc:docMk/>
          <pc:sldMk cId="3197036478" sldId="10349"/>
        </pc:sldMkLst>
      </pc:sldChg>
      <pc:sldChg chg="addSp delSp modSp add replId">
        <pc:chgData name="Fiscus, Olivia (CTR) - FS, SC" userId="S::olivia.fiscus@usda.gov::ea90d44b-beff-4fb9-9669-1760049bf6f7" providerId="AD" clId="Web-{7625A72B-ECBA-94A0-6EA3-86BDDBF68685}" dt="2026-09-15T12:41:56.180" v="437" actId="20577"/>
        <pc:sldMkLst>
          <pc:docMk/>
          <pc:sldMk cId="3932130131" sldId="10349"/>
        </pc:sldMkLst>
        <pc:spChg chg="mod">
          <ac:chgData name="Fiscus, Olivia (CTR) - FS, SC" userId="S::olivia.fiscus@usda.gov::ea90d44b-beff-4fb9-9669-1760049bf6f7" providerId="AD" clId="Web-{7625A72B-ECBA-94A0-6EA3-86BDDBF68685}" dt="2026-09-15T12:41:56.180" v="437" actId="20577"/>
          <ac:spMkLst>
            <pc:docMk/>
            <pc:sldMk cId="3932130131" sldId="10349"/>
            <ac:spMk id="4" creationId="{9F2F8BF7-1B6F-3368-AC36-3C9286F77034}"/>
          </ac:spMkLst>
        </pc:spChg>
        <pc:picChg chg="add mod">
          <ac:chgData name="Fiscus, Olivia (CTR) - FS, SC" userId="S::olivia.fiscus@usda.gov::ea90d44b-beff-4fb9-9669-1760049bf6f7" providerId="AD" clId="Web-{7625A72B-ECBA-94A0-6EA3-86BDDBF68685}" dt="2026-09-15T12:37:53.563" v="274" actId="1076"/>
          <ac:picMkLst>
            <pc:docMk/>
            <pc:sldMk cId="3932130131" sldId="10349"/>
            <ac:picMk id="5" creationId="{E6ADFE31-554F-902D-3EE8-3553171F2141}"/>
          </ac:picMkLst>
        </pc:picChg>
        <pc:picChg chg="del">
          <ac:chgData name="Fiscus, Olivia (CTR) - FS, SC" userId="S::olivia.fiscus@usda.gov::ea90d44b-beff-4fb9-9669-1760049bf6f7" providerId="AD" clId="Web-{7625A72B-ECBA-94A0-6EA3-86BDDBF68685}" dt="2026-09-15T12:36:05.341" v="250"/>
          <ac:picMkLst>
            <pc:docMk/>
            <pc:sldMk cId="3932130131" sldId="10349"/>
            <ac:picMk id="6" creationId="{8947BAB7-D756-4EC4-1947-55F6DB7913BA}"/>
          </ac:picMkLst>
        </pc:picChg>
      </pc:sldChg>
      <pc:sldChg chg="addSp delSp modSp add replId">
        <pc:chgData name="Fiscus, Olivia (CTR) - FS, SC" userId="S::olivia.fiscus@usda.gov::ea90d44b-beff-4fb9-9669-1760049bf6f7" providerId="AD" clId="Web-{7625A72B-ECBA-94A0-6EA3-86BDDBF68685}" dt="2026-09-15T12:44:50.138" v="468" actId="1076"/>
        <pc:sldMkLst>
          <pc:docMk/>
          <pc:sldMk cId="62630210" sldId="10350"/>
        </pc:sldMkLst>
        <pc:spChg chg="mod">
          <ac:chgData name="Fiscus, Olivia (CTR) - FS, SC" userId="S::olivia.fiscus@usda.gov::ea90d44b-beff-4fb9-9669-1760049bf6f7" providerId="AD" clId="Web-{7625A72B-ECBA-94A0-6EA3-86BDDBF68685}" dt="2026-09-15T12:42:40.540" v="464" actId="20577"/>
          <ac:spMkLst>
            <pc:docMk/>
            <pc:sldMk cId="62630210" sldId="10350"/>
            <ac:spMk id="4" creationId="{743BEA62-F0E7-D2E1-3FBE-3D8813C8431B}"/>
          </ac:spMkLst>
        </pc:spChg>
        <pc:picChg chg="del">
          <ac:chgData name="Fiscus, Olivia (CTR) - FS, SC" userId="S::olivia.fiscus@usda.gov::ea90d44b-beff-4fb9-9669-1760049bf6f7" providerId="AD" clId="Web-{7625A72B-ECBA-94A0-6EA3-86BDDBF68685}" dt="2026-09-15T12:42:41.884" v="465"/>
          <ac:picMkLst>
            <pc:docMk/>
            <pc:sldMk cId="62630210" sldId="10350"/>
            <ac:picMk id="5" creationId="{353D8967-B36D-D761-D587-900FD21F51B6}"/>
          </ac:picMkLst>
        </pc:picChg>
        <pc:picChg chg="add mod">
          <ac:chgData name="Fiscus, Olivia (CTR) - FS, SC" userId="S::olivia.fiscus@usda.gov::ea90d44b-beff-4fb9-9669-1760049bf6f7" providerId="AD" clId="Web-{7625A72B-ECBA-94A0-6EA3-86BDDBF68685}" dt="2026-09-15T12:44:50.138" v="468" actId="1076"/>
          <ac:picMkLst>
            <pc:docMk/>
            <pc:sldMk cId="62630210" sldId="10350"/>
            <ac:picMk id="6" creationId="{8329D798-77BD-2A35-EC0A-7254B93F291C}"/>
          </ac:picMkLst>
        </pc:picChg>
      </pc:sldChg>
      <pc:sldChg chg="del">
        <pc:chgData name="Fiscus, Olivia (CTR) - FS, SC" userId="S::olivia.fiscus@usda.gov::ea90d44b-beff-4fb9-9669-1760049bf6f7" providerId="AD" clId="Web-{7625A72B-ECBA-94A0-6EA3-86BDDBF68685}" dt="2026-09-15T12:27:13.699" v="24"/>
        <pc:sldMkLst>
          <pc:docMk/>
          <pc:sldMk cId="1442389931" sldId="10350"/>
        </pc:sldMkLst>
      </pc:sldChg>
      <pc:sldChg chg="addSp delSp modSp add replId">
        <pc:chgData name="Fiscus, Olivia (CTR) - FS, SC" userId="S::olivia.fiscus@usda.gov::ea90d44b-beff-4fb9-9669-1760049bf6f7" providerId="AD" clId="Web-{7625A72B-ECBA-94A0-6EA3-86BDDBF68685}" dt="2026-09-15T12:48:03.238" v="515" actId="1076"/>
        <pc:sldMkLst>
          <pc:docMk/>
          <pc:sldMk cId="1638954215" sldId="10351"/>
        </pc:sldMkLst>
        <pc:spChg chg="mod">
          <ac:chgData name="Fiscus, Olivia (CTR) - FS, SC" userId="S::olivia.fiscus@usda.gov::ea90d44b-beff-4fb9-9669-1760049bf6f7" providerId="AD" clId="Web-{7625A72B-ECBA-94A0-6EA3-86BDDBF68685}" dt="2026-09-15T12:46:39.126" v="472" actId="20577"/>
          <ac:spMkLst>
            <pc:docMk/>
            <pc:sldMk cId="1638954215" sldId="10351"/>
            <ac:spMk id="3" creationId="{661D3100-38C5-0FBC-32C4-C7757FEE9797}"/>
          </ac:spMkLst>
        </pc:spChg>
        <pc:spChg chg="mod">
          <ac:chgData name="Fiscus, Olivia (CTR) - FS, SC" userId="S::olivia.fiscus@usda.gov::ea90d44b-beff-4fb9-9669-1760049bf6f7" providerId="AD" clId="Web-{7625A72B-ECBA-94A0-6EA3-86BDDBF68685}" dt="2026-09-15T12:47:18.174" v="511" actId="20577"/>
          <ac:spMkLst>
            <pc:docMk/>
            <pc:sldMk cId="1638954215" sldId="10351"/>
            <ac:spMk id="4" creationId="{C8AC32A2-648B-98EF-33AD-C3A443549341}"/>
          </ac:spMkLst>
        </pc:spChg>
        <pc:picChg chg="add mod">
          <ac:chgData name="Fiscus, Olivia (CTR) - FS, SC" userId="S::olivia.fiscus@usda.gov::ea90d44b-beff-4fb9-9669-1760049bf6f7" providerId="AD" clId="Web-{7625A72B-ECBA-94A0-6EA3-86BDDBF68685}" dt="2026-09-15T12:48:03.238" v="515" actId="1076"/>
          <ac:picMkLst>
            <pc:docMk/>
            <pc:sldMk cId="1638954215" sldId="10351"/>
            <ac:picMk id="5" creationId="{944F57E2-E237-0AE4-36D7-838A49E21008}"/>
          </ac:picMkLst>
        </pc:picChg>
        <pc:picChg chg="del">
          <ac:chgData name="Fiscus, Olivia (CTR) - FS, SC" userId="S::olivia.fiscus@usda.gov::ea90d44b-beff-4fb9-9669-1760049bf6f7" providerId="AD" clId="Web-{7625A72B-ECBA-94A0-6EA3-86BDDBF68685}" dt="2026-09-15T12:47:19.831" v="512"/>
          <ac:picMkLst>
            <pc:docMk/>
            <pc:sldMk cId="1638954215" sldId="10351"/>
            <ac:picMk id="6" creationId="{784687CB-149D-0498-0A10-F38300B2DEB2}"/>
          </ac:picMkLst>
        </pc:picChg>
      </pc:sldChg>
      <pc:sldChg chg="addSp delSp modSp add del replId">
        <pc:chgData name="Fiscus, Olivia (CTR) - FS, SC" userId="S::olivia.fiscus@usda.gov::ea90d44b-beff-4fb9-9669-1760049bf6f7" providerId="AD" clId="Web-{7625A72B-ECBA-94A0-6EA3-86BDDBF68685}" dt="2026-09-15T12:52:39.137" v="580"/>
        <pc:sldMkLst>
          <pc:docMk/>
          <pc:sldMk cId="2180423961" sldId="10352"/>
        </pc:sldMkLst>
        <pc:spChg chg="mod">
          <ac:chgData name="Fiscus, Olivia (CTR) - FS, SC" userId="S::olivia.fiscus@usda.gov::ea90d44b-beff-4fb9-9669-1760049bf6f7" providerId="AD" clId="Web-{7625A72B-ECBA-94A0-6EA3-86BDDBF68685}" dt="2026-09-15T12:51:22.948" v="555" actId="14100"/>
          <ac:spMkLst>
            <pc:docMk/>
            <pc:sldMk cId="2180423961" sldId="10352"/>
            <ac:spMk id="4" creationId="{92947CDA-58EB-280D-E588-DE9017231EE9}"/>
          </ac:spMkLst>
        </pc:spChg>
        <pc:picChg chg="del">
          <ac:chgData name="Fiscus, Olivia (CTR) - FS, SC" userId="S::olivia.fiscus@usda.gov::ea90d44b-beff-4fb9-9669-1760049bf6f7" providerId="AD" clId="Web-{7625A72B-ECBA-94A0-6EA3-86BDDBF68685}" dt="2026-09-15T12:50:47.087" v="517"/>
          <ac:picMkLst>
            <pc:docMk/>
            <pc:sldMk cId="2180423961" sldId="10352"/>
            <ac:picMk id="5" creationId="{31E2CE3B-3C95-FFF0-E562-6B097B0F3770}"/>
          </ac:picMkLst>
        </pc:picChg>
        <pc:picChg chg="add mod">
          <ac:chgData name="Fiscus, Olivia (CTR) - FS, SC" userId="S::olivia.fiscus@usda.gov::ea90d44b-beff-4fb9-9669-1760049bf6f7" providerId="AD" clId="Web-{7625A72B-ECBA-94A0-6EA3-86BDDBF68685}" dt="2026-09-15T12:50:55.759" v="520" actId="1076"/>
          <ac:picMkLst>
            <pc:docMk/>
            <pc:sldMk cId="2180423961" sldId="10352"/>
            <ac:picMk id="6" creationId="{61062BA3-6A02-7FA6-D4D8-DDA7F17A214D}"/>
          </ac:picMkLst>
        </pc:picChg>
      </pc:sldChg>
      <pc:sldChg chg="modSp add replId">
        <pc:chgData name="Fiscus, Olivia (CTR) - FS, SC" userId="S::olivia.fiscus@usda.gov::ea90d44b-beff-4fb9-9669-1760049bf6f7" providerId="AD" clId="Web-{7625A72B-ECBA-94A0-6EA3-86BDDBF68685}" dt="2026-09-15T12:52:28.075" v="579" actId="20577"/>
        <pc:sldMkLst>
          <pc:docMk/>
          <pc:sldMk cId="589898247" sldId="10353"/>
        </pc:sldMkLst>
        <pc:spChg chg="mod">
          <ac:chgData name="Fiscus, Olivia (CTR) - FS, SC" userId="S::olivia.fiscus@usda.gov::ea90d44b-beff-4fb9-9669-1760049bf6f7" providerId="AD" clId="Web-{7625A72B-ECBA-94A0-6EA3-86BDDBF68685}" dt="2026-09-15T12:52:28.075" v="579" actId="20577"/>
          <ac:spMkLst>
            <pc:docMk/>
            <pc:sldMk cId="589898247" sldId="10353"/>
            <ac:spMk id="4" creationId="{6C23DEC7-8F86-D5FA-5688-C5D30266E8BE}"/>
          </ac:spMkLst>
        </pc:spChg>
      </pc:sldChg>
      <pc:sldChg chg="addSp delSp modSp add replId">
        <pc:chgData name="Fiscus, Olivia (CTR) - FS, SC" userId="S::olivia.fiscus@usda.gov::ea90d44b-beff-4fb9-9669-1760049bf6f7" providerId="AD" clId="Web-{7625A72B-ECBA-94A0-6EA3-86BDDBF68685}" dt="2026-09-15T13:06:28.023" v="886"/>
        <pc:sldMkLst>
          <pc:docMk/>
          <pc:sldMk cId="1396268239" sldId="10354"/>
        </pc:sldMkLst>
        <pc:spChg chg="add del mod">
          <ac:chgData name="Fiscus, Olivia (CTR) - FS, SC" userId="S::olivia.fiscus@usda.gov::ea90d44b-beff-4fb9-9669-1760049bf6f7" providerId="AD" clId="Web-{7625A72B-ECBA-94A0-6EA3-86BDDBF68685}" dt="2026-09-15T13:02:38.156" v="820" actId="14100"/>
          <ac:spMkLst>
            <pc:docMk/>
            <pc:sldMk cId="1396268239" sldId="10354"/>
            <ac:spMk id="4" creationId="{32D2ED88-9388-D690-D434-C4EA53AD16E6}"/>
          </ac:spMkLst>
        </pc:spChg>
        <pc:spChg chg="add mod">
          <ac:chgData name="Fiscus, Olivia (CTR) - FS, SC" userId="S::olivia.fiscus@usda.gov::ea90d44b-beff-4fb9-9669-1760049bf6f7" providerId="AD" clId="Web-{7625A72B-ECBA-94A0-6EA3-86BDDBF68685}" dt="2026-09-15T13:04:45.285" v="847" actId="14100"/>
          <ac:spMkLst>
            <pc:docMk/>
            <pc:sldMk cId="1396268239" sldId="10354"/>
            <ac:spMk id="8" creationId="{D99B060C-DD01-6CCB-B245-2CB60312CA01}"/>
          </ac:spMkLst>
        </pc:spChg>
        <pc:spChg chg="add del mod">
          <ac:chgData name="Fiscus, Olivia (CTR) - FS, SC" userId="S::olivia.fiscus@usda.gov::ea90d44b-beff-4fb9-9669-1760049bf6f7" providerId="AD" clId="Web-{7625A72B-ECBA-94A0-6EA3-86BDDBF68685}" dt="2026-09-15T13:02:30.859" v="819"/>
          <ac:spMkLst>
            <pc:docMk/>
            <pc:sldMk cId="1396268239" sldId="10354"/>
            <ac:spMk id="10" creationId="{CB434BDD-1DE7-5A13-1941-0D8CDEA6732F}"/>
          </ac:spMkLst>
        </pc:spChg>
        <pc:spChg chg="add del mod">
          <ac:chgData name="Fiscus, Olivia (CTR) - FS, SC" userId="S::olivia.fiscus@usda.gov::ea90d44b-beff-4fb9-9669-1760049bf6f7" providerId="AD" clId="Web-{7625A72B-ECBA-94A0-6EA3-86BDDBF68685}" dt="2026-09-15T13:03:39.424" v="837"/>
          <ac:spMkLst>
            <pc:docMk/>
            <pc:sldMk cId="1396268239" sldId="10354"/>
            <ac:spMk id="12" creationId="{8797BC7F-6CA9-7010-EA6C-04396AB430A4}"/>
          </ac:spMkLst>
        </pc:spChg>
        <pc:spChg chg="add mod ord">
          <ac:chgData name="Fiscus, Olivia (CTR) - FS, SC" userId="S::olivia.fiscus@usda.gov::ea90d44b-beff-4fb9-9669-1760049bf6f7" providerId="AD" clId="Web-{7625A72B-ECBA-94A0-6EA3-86BDDBF68685}" dt="2026-09-15T13:06:28.023" v="886"/>
          <ac:spMkLst>
            <pc:docMk/>
            <pc:sldMk cId="1396268239" sldId="10354"/>
            <ac:spMk id="14" creationId="{A6076FE9-102F-DC06-D955-7E95B48916CC}"/>
          </ac:spMkLst>
        </pc:spChg>
        <pc:spChg chg="add del mod">
          <ac:chgData name="Fiscus, Olivia (CTR) - FS, SC" userId="S::olivia.fiscus@usda.gov::ea90d44b-beff-4fb9-9669-1760049bf6f7" providerId="AD" clId="Web-{7625A72B-ECBA-94A0-6EA3-86BDDBF68685}" dt="2026-09-15T13:03:06.423" v="832"/>
          <ac:spMkLst>
            <pc:docMk/>
            <pc:sldMk cId="1396268239" sldId="10354"/>
            <ac:spMk id="16" creationId="{9FC1A55B-39DE-9A39-6727-02EF831C7A46}"/>
          </ac:spMkLst>
        </pc:spChg>
        <pc:picChg chg="add mod">
          <ac:chgData name="Fiscus, Olivia (CTR) - FS, SC" userId="S::olivia.fiscus@usda.gov::ea90d44b-beff-4fb9-9669-1760049bf6f7" providerId="AD" clId="Web-{7625A72B-ECBA-94A0-6EA3-86BDDBF68685}" dt="2026-09-15T12:54:07.968" v="588" actId="1076"/>
          <ac:picMkLst>
            <pc:docMk/>
            <pc:sldMk cId="1396268239" sldId="10354"/>
            <ac:picMk id="5" creationId="{37D8F477-BB9E-D4C9-2176-E8D8BD0B499E}"/>
          </ac:picMkLst>
        </pc:picChg>
        <pc:picChg chg="del">
          <ac:chgData name="Fiscus, Olivia (CTR) - FS, SC" userId="S::olivia.fiscus@usda.gov::ea90d44b-beff-4fb9-9669-1760049bf6f7" providerId="AD" clId="Web-{7625A72B-ECBA-94A0-6EA3-86BDDBF68685}" dt="2026-09-15T12:53:59.702" v="585"/>
          <ac:picMkLst>
            <pc:docMk/>
            <pc:sldMk cId="1396268239" sldId="10354"/>
            <ac:picMk id="6" creationId="{BFE44F9C-9354-8E81-736E-9BAE19FA1207}"/>
          </ac:picMkLst>
        </pc:picChg>
        <pc:picChg chg="add mod">
          <ac:chgData name="Fiscus, Olivia (CTR) - FS, SC" userId="S::olivia.fiscus@usda.gov::ea90d44b-beff-4fb9-9669-1760049bf6f7" providerId="AD" clId="Web-{7625A72B-ECBA-94A0-6EA3-86BDDBF68685}" dt="2026-09-15T13:04:52.129" v="848" actId="1076"/>
          <ac:picMkLst>
            <pc:docMk/>
            <pc:sldMk cId="1396268239" sldId="10354"/>
            <ac:picMk id="18" creationId="{1A8758CF-D637-295A-9B03-926FF4E348BF}"/>
          </ac:picMkLst>
        </pc:picChg>
      </pc:sldChg>
      <pc:sldChg chg="addSp delSp modSp add replId">
        <pc:chgData name="Fiscus, Olivia (CTR) - FS, SC" userId="S::olivia.fiscus@usda.gov::ea90d44b-beff-4fb9-9669-1760049bf6f7" providerId="AD" clId="Web-{7625A72B-ECBA-94A0-6EA3-86BDDBF68685}" dt="2026-09-15T13:06:38.601" v="887"/>
        <pc:sldMkLst>
          <pc:docMk/>
          <pc:sldMk cId="3487883675" sldId="10355"/>
        </pc:sldMkLst>
        <pc:spChg chg="mod">
          <ac:chgData name="Fiscus, Olivia (CTR) - FS, SC" userId="S::olivia.fiscus@usda.gov::ea90d44b-beff-4fb9-9669-1760049bf6f7" providerId="AD" clId="Web-{7625A72B-ECBA-94A0-6EA3-86BDDBF68685}" dt="2026-09-15T12:59:51.448" v="804" actId="20577"/>
          <ac:spMkLst>
            <pc:docMk/>
            <pc:sldMk cId="3487883675" sldId="10355"/>
            <ac:spMk id="4" creationId="{1DE86692-CDB4-9D9B-9EED-D8DB6E997FE6}"/>
          </ac:spMkLst>
        </pc:spChg>
        <pc:spChg chg="add mod">
          <ac:chgData name="Fiscus, Olivia (CTR) - FS, SC" userId="S::olivia.fiscus@usda.gov::ea90d44b-beff-4fb9-9669-1760049bf6f7" providerId="AD" clId="Web-{7625A72B-ECBA-94A0-6EA3-86BDDBF68685}" dt="2026-09-15T13:06:38.601" v="887"/>
          <ac:spMkLst>
            <pc:docMk/>
            <pc:sldMk cId="3487883675" sldId="10355"/>
            <ac:spMk id="7" creationId="{EC49F3C0-6B46-D28B-88C8-4185C3D1EE05}"/>
          </ac:spMkLst>
        </pc:spChg>
        <pc:spChg chg="add mod">
          <ac:chgData name="Fiscus, Olivia (CTR) - FS, SC" userId="S::olivia.fiscus@usda.gov::ea90d44b-beff-4fb9-9669-1760049bf6f7" providerId="AD" clId="Web-{7625A72B-ECBA-94A0-6EA3-86BDDBF68685}" dt="2026-09-15T13:05:39.459" v="884" actId="14100"/>
          <ac:spMkLst>
            <pc:docMk/>
            <pc:sldMk cId="3487883675" sldId="10355"/>
            <ac:spMk id="9" creationId="{4A531BC6-70A8-5F81-BC2C-809B29333FC2}"/>
          </ac:spMkLst>
        </pc:spChg>
        <pc:picChg chg="del">
          <ac:chgData name="Fiscus, Olivia (CTR) - FS, SC" userId="S::olivia.fiscus@usda.gov::ea90d44b-beff-4fb9-9669-1760049bf6f7" providerId="AD" clId="Web-{7625A72B-ECBA-94A0-6EA3-86BDDBF68685}" dt="2026-09-15T12:56:30.770" v="710"/>
          <ac:picMkLst>
            <pc:docMk/>
            <pc:sldMk cId="3487883675" sldId="10355"/>
            <ac:picMk id="5" creationId="{E946A792-044F-E46E-111E-BDF62600754A}"/>
          </ac:picMkLst>
        </pc:picChg>
        <pc:picChg chg="add mod">
          <ac:chgData name="Fiscus, Olivia (CTR) - FS, SC" userId="S::olivia.fiscus@usda.gov::ea90d44b-beff-4fb9-9669-1760049bf6f7" providerId="AD" clId="Web-{7625A72B-ECBA-94A0-6EA3-86BDDBF68685}" dt="2026-09-15T12:57:08.693" v="714" actId="14100"/>
          <ac:picMkLst>
            <pc:docMk/>
            <pc:sldMk cId="3487883675" sldId="10355"/>
            <ac:picMk id="6" creationId="{5DB9EADE-4B44-449D-36CF-0287F16D3668}"/>
          </ac:picMkLst>
        </pc:picChg>
        <pc:picChg chg="add mod">
          <ac:chgData name="Fiscus, Olivia (CTR) - FS, SC" userId="S::olivia.fiscus@usda.gov::ea90d44b-beff-4fb9-9669-1760049bf6f7" providerId="AD" clId="Web-{7625A72B-ECBA-94A0-6EA3-86BDDBF68685}" dt="2026-09-15T13:01:58.092" v="812"/>
          <ac:picMkLst>
            <pc:docMk/>
            <pc:sldMk cId="3487883675" sldId="10355"/>
            <ac:picMk id="10" creationId="{B1837BCA-2A7E-88CD-3746-761CF014F0FD}"/>
          </ac:picMkLst>
        </pc:picChg>
      </pc:sldChg>
    </pc:docChg>
  </pc:docChgLst>
  <pc:docChgLst>
    <pc:chgData name="Donelson, Kirsten - FS, OR" userId="35b68630-ba6c-4fac-85ff-d6064cb64dc6" providerId="ADAL" clId="{A08E203B-7D8C-4CB6-8B45-2F45C32E083F}"/>
    <pc:docChg chg="modSld">
      <pc:chgData name="Donelson, Kirsten - FS, OR" userId="35b68630-ba6c-4fac-85ff-d6064cb64dc6" providerId="ADAL" clId="{A08E203B-7D8C-4CB6-8B45-2F45C32E083F}" dt="2026-09-15T20:16:18.888" v="0" actId="20577"/>
      <pc:docMkLst>
        <pc:docMk/>
      </pc:docMkLst>
      <pc:sldChg chg="modSp mod">
        <pc:chgData name="Donelson, Kirsten - FS, OR" userId="35b68630-ba6c-4fac-85ff-d6064cb64dc6" providerId="ADAL" clId="{A08E203B-7D8C-4CB6-8B45-2F45C32E083F}" dt="2026-09-15T20:16:18.888" v="0" actId="20577"/>
        <pc:sldMkLst>
          <pc:docMk/>
          <pc:sldMk cId="3702365694" sldId="10345"/>
        </pc:sldMkLst>
        <pc:spChg chg="mod">
          <ac:chgData name="Donelson, Kirsten - FS, OR" userId="35b68630-ba6c-4fac-85ff-d6064cb64dc6" providerId="ADAL" clId="{A08E203B-7D8C-4CB6-8B45-2F45C32E083F}" dt="2026-09-15T20:16:18.888" v="0" actId="20577"/>
          <ac:spMkLst>
            <pc:docMk/>
            <pc:sldMk cId="3702365694" sldId="10345"/>
            <ac:spMk id="3" creationId="{64E43ED6-6B32-DBE1-35E1-FA61D3DD85E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A84358-278B-45C5-83DD-C36F87B9284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2D39EA-F8BF-408C-B697-860ED544B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2569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377926-83DD-43A8-8477-72CE28EF3A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242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EF24A-DCAB-0690-B3A6-32051BE437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7CA6E1-DD00-BE5E-D75C-2876762390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35CE73-FD07-A603-0AAD-BECF6391E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13187-2A51-4200-A43D-9B44E839C9B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16CF47-E3A0-BA56-CBB1-3E25BB4A7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08BD3-8AA1-4F1C-3182-03D50A079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E0592-A80C-4CE4-968A-17CA23196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732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7A00B-F3EF-B335-5498-56E37F0DB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14665-CF33-4E8F-3C90-CE18621EB6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1A4E5F-F536-DE9A-B477-0A5B5C3B9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13187-2A51-4200-A43D-9B44E839C9B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F3E12A-F12A-B2D5-54BC-11BD28A28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587E3-59B5-A541-D3A6-104C43B54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E0592-A80C-4CE4-968A-17CA23196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265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0BDB4-B132-383B-F743-93F6013DB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09F4EC-3F07-DF34-EBDD-33ED436D4F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0F5D42-97E3-8718-1C85-C98CA6C74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13187-2A51-4200-A43D-9B44E839C9B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4DFBC8-422E-F0A7-C493-EDA3D3F65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087FF9-9D92-8629-8C2E-E6CD82174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E0592-A80C-4CE4-968A-17CA23196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570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0E5C6-04E1-1F23-400B-50F9C1292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C546F9-E4AB-7CA8-F274-01933ABE28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EF20B4-54DA-FB82-C99C-122E45C3EB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7C51B8-5168-8B52-20ED-92A790002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13187-2A51-4200-A43D-9B44E839C9B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9EB791-58D7-D1B1-0FDC-362C2120A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8DC8B2-498F-2102-7431-0A76BA462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E0592-A80C-4CE4-968A-17CA23196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308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8FCF0-1C49-400A-DEB7-822035F81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70A99F-047F-8AB7-99ED-15BF163305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E8211D-83E5-1DAD-B261-778C800D14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8E467E-BA6F-7FAA-EDFA-223DAF8E53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3D7408-2A31-4572-2001-4C2302D1B9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432991C-8CA7-2C34-3F4D-D80969107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13187-2A51-4200-A43D-9B44E839C9B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D3E730-54C2-8260-8D39-FF8AA5342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3496E8-9B11-EEBA-3E9F-0D2C57BBF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E0592-A80C-4CE4-968A-17CA23196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257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3035B-3721-0277-4A32-5BFFC17D4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51EEB3-A746-BE9D-01AB-8661F5D2F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13187-2A51-4200-A43D-9B44E839C9B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E8F53F-2E21-9EBE-FE8A-D97408670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242814-562C-C215-BC88-30E790406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E0592-A80C-4CE4-968A-17CA23196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536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E1FB6B-D970-3B81-2503-665388186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13187-2A51-4200-A43D-9B44E839C9B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C7F321-21EC-9ED4-97F2-3D10860DF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439836-2173-714A-5BCA-7009B1773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E0592-A80C-4CE4-968A-17CA23196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547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59F27-CAEE-9DB4-9541-4B18A1C51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446F09-10E9-361E-BDD5-3594E5E7F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A75B31-D5CE-3403-8E9E-7E98D77C41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8BB736-617E-5F0B-A743-1AB2596C8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13187-2A51-4200-A43D-9B44E839C9B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C66ECF-8A7A-CA3E-8487-B87B05DA0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745C5C-358B-BE48-8339-07A71DEA8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E0592-A80C-4CE4-968A-17CA23196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088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43513-FAEF-2310-3698-1D8B3C494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0DE9CE-A706-1835-26F0-A1395B82C7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84C90-3FAA-9BE1-8974-C0C1878F5E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33C3FE-7BFA-DEA3-4C4C-765DC1197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13187-2A51-4200-A43D-9B44E839C9B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C423E5-3E85-90EA-4F96-92E5B0BA4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D74F19-136F-7A38-F204-601A08E55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E0592-A80C-4CE4-968A-17CA23196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670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87AC1-4388-F162-0A4C-7BA94C97A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DBE86C-9876-159D-A02B-6DE6F2BDD0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B7D1B6-D1F4-2E1A-DE09-1D67E4F60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13187-2A51-4200-A43D-9B44E839C9B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4F7C83-9AF6-357B-D61A-FA61AD64D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6EDDA-5A4E-60A1-EE92-860E5FF69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E0592-A80C-4CE4-968A-17CA23196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468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1102C2B-D7C9-35D6-27CF-5A7D3099AD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E74D22-2AA4-4943-F79E-3CFA4F308B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3EB26F-5EAC-E415-5578-32A30C285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13187-2A51-4200-A43D-9B44E839C9B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F3BB20-CEDD-816A-3E37-3456E21C4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8114D6-BEC1-EB3E-55B6-A5741A5BE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E0592-A80C-4CE4-968A-17CA23196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149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 hasCustomPrompt="1"/>
          </p:nvPr>
        </p:nvSpPr>
        <p:spPr>
          <a:xfrm>
            <a:off x="436879" y="441463"/>
            <a:ext cx="10916920" cy="680223"/>
          </a:xfrm>
          <a:prstGeom prst="rect">
            <a:avLst/>
          </a:prstGeom>
        </p:spPr>
        <p:txBody>
          <a:bodyPr lIns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EECF0DFD-D640-4027-BAFD-BE8C3AA5507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34C47C53-63E9-4E7E-2A8B-90E3CF9625DC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436563" y="1294268"/>
            <a:ext cx="10917237" cy="488812"/>
          </a:xfrm>
        </p:spPr>
        <p:txBody>
          <a:bodyPr anchor="ctr"/>
          <a:lstStyle>
            <a:lvl1pPr>
              <a:lnSpc>
                <a:spcPct val="110000"/>
              </a:lnSpc>
              <a:defRPr b="1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0417DCD-5406-ADCE-B92C-BF2DC81693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880" y="1955662"/>
            <a:ext cx="10916920" cy="4337192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  <a:lvl2pPr marL="685783" indent="-228594">
              <a:buFont typeface="Courier New" panose="02070309020205020404" pitchFamily="49" charset="0"/>
              <a:buChar char="o"/>
              <a:defRPr>
                <a:solidFill>
                  <a:schemeClr val="tx1"/>
                </a:solidFill>
                <a:latin typeface="+mn-lt"/>
              </a:defRPr>
            </a:lvl2pPr>
            <a:lvl3pPr marL="1142971" indent="-228594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160" indent="-228594">
              <a:buFont typeface="Wingdings" panose="05000000000000000000" pitchFamily="2" charset="2"/>
              <a:buChar char="Ø"/>
              <a:defRPr>
                <a:solidFill>
                  <a:schemeClr val="tx1"/>
                </a:solidFill>
                <a:latin typeface="+mn-lt"/>
              </a:defRPr>
            </a:lvl4pPr>
            <a:lvl5pPr marL="2057349" indent="-228594">
              <a:buFont typeface="Wingdings" panose="05000000000000000000" pitchFamily="2" charset="2"/>
              <a:buChar char="v"/>
              <a:defRPr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267736-B008-78B0-7BFD-40A0CB15BFB1}"/>
              </a:ext>
            </a:extLst>
          </p:cNvPr>
          <p:cNvSpPr/>
          <p:nvPr userDrawn="1"/>
        </p:nvSpPr>
        <p:spPr>
          <a:xfrm>
            <a:off x="-1" y="384246"/>
            <a:ext cx="191729" cy="794658"/>
          </a:xfrm>
          <a:prstGeom prst="rect">
            <a:avLst/>
          </a:prstGeom>
          <a:solidFill>
            <a:srgbClr val="4B924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390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0C7BA1-3394-9470-0E30-AAF74402B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5FBC22-1C06-D71B-8B62-CAF1057A47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C415C4-C2A2-6EEE-21B1-50FACA4771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713187-2A51-4200-A43D-9B44E839C9B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480D59-2520-209A-AF4B-40BBA13846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5FA17F-8CA0-2298-50F0-DCD334EBBE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FE0592-A80C-4CE4-968A-17CA23196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472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fs.usda.gov/business/incident/vendorapp.php?tab=tab_d" TargetMode="Externa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usda-forestserviceprod.appianportalsgov.com/vendor-management" TargetMode="Externa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outdoor, hiking, fog, person&#10;&#10;Description automatically generated">
            <a:extLst>
              <a:ext uri="{FF2B5EF4-FFF2-40B4-BE49-F238E27FC236}">
                <a16:creationId xmlns:a16="http://schemas.microsoft.com/office/drawing/2014/main" id="{2D9B28B8-D413-3F89-2D89-A1E3A02C290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757" r="12647" b="-55"/>
          <a:stretch/>
        </p:blipFill>
        <p:spPr>
          <a:xfrm>
            <a:off x="0" y="-967721"/>
            <a:ext cx="12192000" cy="785851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96D639C-C93C-A6DF-FB55-FD08ACFB6482}"/>
              </a:ext>
            </a:extLst>
          </p:cNvPr>
          <p:cNvSpPr/>
          <p:nvPr/>
        </p:nvSpPr>
        <p:spPr>
          <a:xfrm>
            <a:off x="426571" y="1479880"/>
            <a:ext cx="6644789" cy="3669640"/>
          </a:xfrm>
          <a:prstGeom prst="rect">
            <a:avLst/>
          </a:prstGeom>
          <a:solidFill>
            <a:srgbClr val="091622">
              <a:alpha val="65882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D9FCA96-700F-1BE2-B8F0-85438F4569BE}"/>
              </a:ext>
            </a:extLst>
          </p:cNvPr>
          <p:cNvSpPr txBox="1"/>
          <p:nvPr/>
        </p:nvSpPr>
        <p:spPr>
          <a:xfrm>
            <a:off x="664029" y="1782692"/>
            <a:ext cx="6092371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USDA – U.S. FOREST SERVICE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E43ED6-6B32-DBE1-35E1-FA61D3DD85E5}"/>
              </a:ext>
            </a:extLst>
          </p:cNvPr>
          <p:cNvSpPr txBox="1"/>
          <p:nvPr/>
        </p:nvSpPr>
        <p:spPr>
          <a:xfrm>
            <a:off x="663283" y="2329094"/>
            <a:ext cx="6182573" cy="24929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/>
              </a:rPr>
              <a:t>IIPA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/>
              </a:rPr>
              <a:t>VIPR NextGen</a:t>
            </a:r>
            <a:endParaRPr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Cond"/>
            </a:endParaRPr>
          </a:p>
          <a:p>
            <a:pPr>
              <a:spcAft>
                <a:spcPts val="2400"/>
              </a:spcAft>
              <a:defRPr/>
            </a:pPr>
            <a:endParaRPr lang="en-US" sz="2400" dirty="0">
              <a:solidFill>
                <a:prstClr val="white"/>
              </a:solidFill>
              <a:latin typeface="Arial Nova Light"/>
            </a:endParaRPr>
          </a:p>
          <a:p>
            <a:pPr>
              <a:spcAft>
                <a:spcPts val="2400"/>
              </a:spcAft>
              <a:defRPr/>
            </a:pPr>
            <a:r>
              <a:rPr lang="en-US" sz="2400" dirty="0">
                <a:solidFill>
                  <a:prstClr val="white"/>
                </a:solidFill>
                <a:latin typeface="Arial Nova Light"/>
              </a:rPr>
              <a:t>Registering and Logging in as a Vendor Guide</a:t>
            </a:r>
            <a:endParaRPr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/>
            </a:endParaRPr>
          </a:p>
        </p:txBody>
      </p:sp>
      <p:pic>
        <p:nvPicPr>
          <p:cNvPr id="6" name="Picture 4" descr="Image result for forest service logo black and white">
            <a:extLst>
              <a:ext uri="{FF2B5EF4-FFF2-40B4-BE49-F238E27FC236}">
                <a16:creationId xmlns:a16="http://schemas.microsoft.com/office/drawing/2014/main" id="{3058E0B0-6E7C-EBF2-951D-908A550E2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911" b="95531" l="2500" r="98125">
                        <a14:foregroundMark x1="20000" y1="41899" x2="20000" y2="41899"/>
                        <a14:foregroundMark x1="8125" y1="13966" x2="8125" y2="13966"/>
                        <a14:foregroundMark x1="13750" y1="3911" x2="13750" y2="3911"/>
                        <a14:foregroundMark x1="8750" y1="26816" x2="8750" y2="26816"/>
                        <a14:foregroundMark x1="10000" y1="45810" x2="10000" y2="45810"/>
                        <a14:foregroundMark x1="7500" y1="57542" x2="7500" y2="57542"/>
                        <a14:foregroundMark x1="20625" y1="88827" x2="20625" y2="88827"/>
                        <a14:foregroundMark x1="43125" y1="92737" x2="43125" y2="92737"/>
                        <a14:foregroundMark x1="91875" y1="48603" x2="91875" y2="48603"/>
                        <a14:foregroundMark x1="96875" y1="65363" x2="96875" y2="65363"/>
                        <a14:foregroundMark x1="88750" y1="87709" x2="88750" y2="87709"/>
                        <a14:foregroundMark x1="64375" y1="89944" x2="64375" y2="89944"/>
                        <a14:foregroundMark x1="52500" y1="92179" x2="52500" y2="92179"/>
                        <a14:foregroundMark x1="48125" y1="96648" x2="48125" y2="96648"/>
                        <a14:foregroundMark x1="2500" y1="74302" x2="2500" y2="74302"/>
                        <a14:foregroundMark x1="75000" y1="45251" x2="75000" y2="45251"/>
                        <a14:foregroundMark x1="53750" y1="49162" x2="53750" y2="49162"/>
                        <a14:foregroundMark x1="51250" y1="51955" x2="51250" y2="51955"/>
                        <a14:foregroundMark x1="51250" y1="37430" x2="51250" y2="37430"/>
                        <a14:foregroundMark x1="53125" y1="53073" x2="53125" y2="53073"/>
                        <a14:foregroundMark x1="53125" y1="53073" x2="53125" y2="53073"/>
                        <a14:foregroundMark x1="53125" y1="53073" x2="53125" y2="53073"/>
                        <a14:foregroundMark x1="50625" y1="67598" x2="50625" y2="67598"/>
                        <a14:foregroundMark x1="98125" y1="30726" x2="98125" y2="30726"/>
                        <a14:foregroundMark x1="96875" y1="41899" x2="96875" y2="41899"/>
                        <a14:foregroundMark x1="96875" y1="41899" x2="96875" y2="41899"/>
                        <a14:foregroundMark x1="96875" y1="41899" x2="96875" y2="41899"/>
                        <a14:foregroundMark x1="96875" y1="31844" x2="96875" y2="31844"/>
                        <a14:foregroundMark x1="96875" y1="39665" x2="96875" y2="39665"/>
                        <a14:backgroundMark x1="96875" y1="39106" x2="96875" y2="39106"/>
                        <a14:backgroundMark x1="96875" y1="30168" x2="96875" y2="30168"/>
                        <a14:backgroundMark x1="98750" y1="48603" x2="98750" y2="48603"/>
                        <a14:backgroundMark x1="98750" y1="48603" x2="98750" y2="48603"/>
                        <a14:backgroundMark x1="96875" y1="48045" x2="96875" y2="48045"/>
                        <a14:backgroundMark x1="99375" y1="32402" x2="99375" y2="32402"/>
                        <a14:backgroundMark x1="96250" y1="40782" x2="96250" y2="40782"/>
                        <a14:backgroundMark x1="98125" y1="40782" x2="98125" y2="40782"/>
                        <a14:backgroundMark x1="97500" y1="32961" x2="97500" y2="32961"/>
                        <a14:backgroundMark x1="96875" y1="32402" x2="96875" y2="32402"/>
                        <a14:backgroundMark x1="96250" y1="41899" x2="96250" y2="41899"/>
                        <a14:backgroundMark x1="98750" y1="30168" x2="98750" y2="301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433" y="2236058"/>
            <a:ext cx="946285" cy="1058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9F177-4E94-5B90-88DE-8D12FC4826AE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CF0DFD-D640-4027-BAFD-BE8C3AA5507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C9C9C9">
                    <a:lumMod val="75000"/>
                  </a:srgbClr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C9C9C9">
                  <a:lumMod val="75000"/>
                </a:srgbClr>
              </a:solidFill>
              <a:effectLst/>
              <a:uLnTx/>
              <a:uFillTx/>
              <a:latin typeface="Arial Nov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2365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FE45F-99DF-2D4A-DBC5-A85863B2F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Registering and Logging in as a Vendor Guide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DB9AC-0D26-605D-BDC7-02448AF0B51B}"/>
              </a:ext>
            </a:extLst>
          </p:cNvPr>
          <p:cNvSpPr>
            <a:spLocks noGrp="1"/>
          </p:cNvSpPr>
          <p:nvPr>
            <p:ph sz="quarter" idx="2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Register as a vendor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31C8E5-7E98-96E3-15DD-9C2C60C35D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880" y="1955662"/>
            <a:ext cx="2483867" cy="44591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/>
              <a:t>Navigate to the </a:t>
            </a:r>
            <a:r>
              <a:rPr lang="en-US" dirty="0">
                <a:hlinkClick r:id="rId2"/>
              </a:rPr>
              <a:t>Vendor Application</a:t>
            </a:r>
            <a:r>
              <a:rPr lang="en-US" dirty="0"/>
              <a:t> page, and locate the "Log into VIPR Next Gen" link about half way down the page. Click the Link</a:t>
            </a:r>
            <a:endParaRPr lang="en-US" dirty="0">
              <a:ea typeface="+mn-lt"/>
              <a:cs typeface="+mn-lt"/>
            </a:endParaRPr>
          </a:p>
        </p:txBody>
      </p:sp>
      <p:pic>
        <p:nvPicPr>
          <p:cNvPr id="6" name="Picture 5" descr="Graphical user interface, text, application&#10;&#10;AI-generated content may be incorrect.">
            <a:extLst>
              <a:ext uri="{FF2B5EF4-FFF2-40B4-BE49-F238E27FC236}">
                <a16:creationId xmlns:a16="http://schemas.microsoft.com/office/drawing/2014/main" id="{11A6A9E0-1C4D-10A2-95AB-B9F882FFAB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3727" y="2063649"/>
            <a:ext cx="8370455" cy="3792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458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74FAC-3234-0DBD-F1EA-A51B584DE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A9DB2-92F2-0EF8-7D71-E6B97F335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Registering and Logging in as a Vendor Guide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196268-5861-F9A3-C279-AAFF09B54610}"/>
              </a:ext>
            </a:extLst>
          </p:cNvPr>
          <p:cNvSpPr>
            <a:spLocks noGrp="1"/>
          </p:cNvSpPr>
          <p:nvPr>
            <p:ph sz="quarter" idx="2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Register as a vendor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19E3AC-488C-8127-0A29-9B55C16D1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880" y="1955662"/>
            <a:ext cx="2483867" cy="44591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/>
              <a:t>Click the "Register" button.</a:t>
            </a:r>
          </a:p>
        </p:txBody>
      </p:sp>
      <p:pic>
        <p:nvPicPr>
          <p:cNvPr id="5" name="Picture 4" descr="Text&#10;&#10;AI-generated content may be incorrect.">
            <a:extLst>
              <a:ext uri="{FF2B5EF4-FFF2-40B4-BE49-F238E27FC236}">
                <a16:creationId xmlns:a16="http://schemas.microsoft.com/office/drawing/2014/main" id="{32C6A294-9A79-8CA6-2F03-B56C4B50CA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2090" y="2081858"/>
            <a:ext cx="8485910" cy="3964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529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11A08-FD3F-9A8F-CDE3-1338E0A7C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F7635-3A6A-7F11-29C0-0F08AED5A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Registering and Logging in as a Vendor Guide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03842A-2376-317F-DAB9-D8DF6F082297}"/>
              </a:ext>
            </a:extLst>
          </p:cNvPr>
          <p:cNvSpPr>
            <a:spLocks noGrp="1"/>
          </p:cNvSpPr>
          <p:nvPr>
            <p:ph sz="quarter" idx="2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Register as a vendor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EBEED9-FCEC-EBAD-70B3-C29156A88C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880" y="1955662"/>
            <a:ext cx="2483867" cy="44591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/>
              <a:t>Paste your UEI from SAM.gov in the "Unique Entity ID (UEI)" field and tab out of the field.</a:t>
            </a:r>
          </a:p>
        </p:txBody>
      </p:sp>
      <p:pic>
        <p:nvPicPr>
          <p:cNvPr id="6" name="Picture 5" descr="Graphical user interface, text, application, email&#10;&#10;AI-generated content may be incorrect.">
            <a:extLst>
              <a:ext uri="{FF2B5EF4-FFF2-40B4-BE49-F238E27FC236}">
                <a16:creationId xmlns:a16="http://schemas.microsoft.com/office/drawing/2014/main" id="{D14A55F0-4002-7063-B6FF-20A1F728D7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1958286"/>
            <a:ext cx="9144000" cy="4303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744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DDD83A-094F-A87D-88F6-6AEE2B60E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53434-4A4C-5004-E0D3-29113A6C8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Registering and Logging in as a Vendor Guide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4B8DCD-B2D0-250A-9961-8674A9093982}"/>
              </a:ext>
            </a:extLst>
          </p:cNvPr>
          <p:cNvSpPr>
            <a:spLocks noGrp="1"/>
          </p:cNvSpPr>
          <p:nvPr>
            <p:ph sz="quarter" idx="2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Register as a vendor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2F8BF7-1B6F-3368-AC36-3C9286F770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880" y="1955662"/>
            <a:ext cx="2483867" cy="4459112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Click the "Import from SAM.gov" button. This will pull in your company information from SAM.gov. Review the information to make sure it is accurate.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Fill in all of the required fields on the Profile and Business Information pages.</a:t>
            </a:r>
          </a:p>
        </p:txBody>
      </p:sp>
      <p:pic>
        <p:nvPicPr>
          <p:cNvPr id="5" name="Picture 4" descr="Graphical user interface, text, application, email&#10;&#10;AI-generated content may be incorrect.">
            <a:extLst>
              <a:ext uri="{FF2B5EF4-FFF2-40B4-BE49-F238E27FC236}">
                <a16:creationId xmlns:a16="http://schemas.microsoft.com/office/drawing/2014/main" id="{E6ADFE31-554F-902D-3EE8-3553171F21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0454" y="1960219"/>
            <a:ext cx="8763001" cy="448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130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E69D1F-FE3C-F6E7-F41F-2570F0EAF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DB195-7DB7-DBC4-0883-A428B8968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Registering and Logging in as a Vendor Guide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4E25B-D292-3626-1502-8B76F9CE69FA}"/>
              </a:ext>
            </a:extLst>
          </p:cNvPr>
          <p:cNvSpPr>
            <a:spLocks noGrp="1"/>
          </p:cNvSpPr>
          <p:nvPr>
            <p:ph sz="quarter" idx="2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Register as a vendor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3BEA62-F0E7-D2E1-3FBE-3D8813C84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880" y="1955662"/>
            <a:ext cx="2483867" cy="44591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/>
              <a:t>Once all of the information is filled in and accurate, click "Register."</a:t>
            </a:r>
          </a:p>
        </p:txBody>
      </p:sp>
      <p:pic>
        <p:nvPicPr>
          <p:cNvPr id="6" name="Picture 5" descr="Graphical user interface, application, email&#10;&#10;AI-generated content may be incorrect.">
            <a:extLst>
              <a:ext uri="{FF2B5EF4-FFF2-40B4-BE49-F238E27FC236}">
                <a16:creationId xmlns:a16="http://schemas.microsoft.com/office/drawing/2014/main" id="{8329D798-77BD-2A35-EC0A-7254B93F2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5909" y="2041346"/>
            <a:ext cx="8451273" cy="4299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30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33C53A-49F6-6A1A-435C-28ECDAABD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C75CD-9653-6F6E-F606-88B9BF7DC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Registering and Logging in as a Vendor Guide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1D3100-38C5-0FBC-32C4-C7757FEE9797}"/>
              </a:ext>
            </a:extLst>
          </p:cNvPr>
          <p:cNvSpPr>
            <a:spLocks noGrp="1"/>
          </p:cNvSpPr>
          <p:nvPr>
            <p:ph sz="quarter" idx="2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Log in as a vendor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AC32A2-648B-98EF-33AD-C3A4435493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880" y="1955662"/>
            <a:ext cx="2483867" cy="44591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/>
              <a:t>Navigate to the </a:t>
            </a:r>
            <a:r>
              <a:rPr lang="en-US" dirty="0">
                <a:hlinkClick r:id="rId2"/>
              </a:rPr>
              <a:t>Vendor Portal</a:t>
            </a:r>
            <a:r>
              <a:rPr lang="en-US" dirty="0"/>
              <a:t>. Click the "Log In" button.</a:t>
            </a:r>
          </a:p>
        </p:txBody>
      </p:sp>
      <p:pic>
        <p:nvPicPr>
          <p:cNvPr id="5" name="Picture 4" descr="Graphical user interface, application, Teams&#10;&#10;AI-generated content may be incorrect.">
            <a:extLst>
              <a:ext uri="{FF2B5EF4-FFF2-40B4-BE49-F238E27FC236}">
                <a16:creationId xmlns:a16="http://schemas.microsoft.com/office/drawing/2014/main" id="{944F57E2-E237-0AE4-36D7-838A49E210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921" y="1720272"/>
            <a:ext cx="7003976" cy="4906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954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456AAB-F8C7-0566-F16E-AF06311391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9AF05-7365-8CFB-0E9F-D6AC84059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Registering and Logging in as a Vendor Guide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4989D8-74CE-314D-B94A-E1738C2262D4}"/>
              </a:ext>
            </a:extLst>
          </p:cNvPr>
          <p:cNvSpPr>
            <a:spLocks noGrp="1"/>
          </p:cNvSpPr>
          <p:nvPr>
            <p:ph sz="quarter" idx="2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Log in as a vendor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23DEC7-8F86-D5FA-5688-C5D30266E8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880" y="1955662"/>
            <a:ext cx="2749412" cy="44591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/>
              <a:t>You will be brought to the </a:t>
            </a:r>
            <a:r>
              <a:rPr lang="en-US" dirty="0" err="1"/>
              <a:t>eAuthentication</a:t>
            </a:r>
            <a:r>
              <a:rPr lang="en-US" dirty="0"/>
              <a:t> page. Make sure to select the "Customer" option.</a:t>
            </a:r>
          </a:p>
        </p:txBody>
      </p:sp>
      <p:pic>
        <p:nvPicPr>
          <p:cNvPr id="6" name="Picture 5" descr="Graphical user interface, text, application&#10;&#10;AI-generated content may be incorrect.">
            <a:extLst>
              <a:ext uri="{FF2B5EF4-FFF2-40B4-BE49-F238E27FC236}">
                <a16:creationId xmlns:a16="http://schemas.microsoft.com/office/drawing/2014/main" id="{20212D6F-C797-BE5B-A969-8F1B408A0E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2335" y="1801091"/>
            <a:ext cx="8460874" cy="4768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8982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10CA4-311B-FAF7-068B-409150F5E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peech Bubble: Rectangle 6">
            <a:extLst>
              <a:ext uri="{FF2B5EF4-FFF2-40B4-BE49-F238E27FC236}">
                <a16:creationId xmlns:a16="http://schemas.microsoft.com/office/drawing/2014/main" id="{A6076FE9-102F-DC06-D955-7E95B48916CC}"/>
              </a:ext>
            </a:extLst>
          </p:cNvPr>
          <p:cNvSpPr/>
          <p:nvPr/>
        </p:nvSpPr>
        <p:spPr>
          <a:xfrm>
            <a:off x="436417" y="4648199"/>
            <a:ext cx="2359891" cy="1851892"/>
          </a:xfrm>
          <a:prstGeom prst="flowChartAlternateProcess">
            <a:avLst/>
          </a:prstGeom>
          <a:solidFill>
            <a:srgbClr val="FF0000">
              <a:alpha val="18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DD1F64-AD17-1813-D0CC-2F1577323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Registering and Logging in as a Vendor Guide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346786-6823-89B9-380F-EBE89706A0E7}"/>
              </a:ext>
            </a:extLst>
          </p:cNvPr>
          <p:cNvSpPr>
            <a:spLocks noGrp="1"/>
          </p:cNvSpPr>
          <p:nvPr>
            <p:ph sz="quarter" idx="2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Log in as a vendor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D2ED88-9388-D690-D434-C4EA53AD16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880" y="1863299"/>
            <a:ext cx="2749412" cy="3015930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Choose the "Login.gov" option. </a:t>
            </a:r>
          </a:p>
          <a:p>
            <a:pPr marL="0" indent="0">
              <a:buNone/>
            </a:pPr>
            <a:r>
              <a:rPr lang="en-US" dirty="0"/>
              <a:t>If you do not see this option, click "Change user type" to go back to the previous page and make sure to select the "Customer" option.</a:t>
            </a:r>
          </a:p>
        </p:txBody>
      </p:sp>
      <p:pic>
        <p:nvPicPr>
          <p:cNvPr id="5" name="Picture 4" descr="Graphical user interface, text, application&#10;&#10;AI-generated content may be incorrect.">
            <a:extLst>
              <a:ext uri="{FF2B5EF4-FFF2-40B4-BE49-F238E27FC236}">
                <a16:creationId xmlns:a16="http://schemas.microsoft.com/office/drawing/2014/main" id="{37D8F477-BB9E-D4C9-2176-E8D8BD0B49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2908" y="1864200"/>
            <a:ext cx="8312728" cy="4630506"/>
          </a:xfrm>
          <a:prstGeom prst="rect">
            <a:avLst/>
          </a:prstGeom>
        </p:spPr>
      </p:pic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D99B060C-DD01-6CCB-B245-2CB60312CA01}"/>
              </a:ext>
            </a:extLst>
          </p:cNvPr>
          <p:cNvSpPr txBox="1">
            <a:spLocks/>
          </p:cNvSpPr>
          <p:nvPr/>
        </p:nvSpPr>
        <p:spPr>
          <a:xfrm>
            <a:off x="1016462" y="4775063"/>
            <a:ext cx="1664140" cy="186138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Note: you MUST have a login.gov account to be able to use VIPR Next Gen as a vendor.</a:t>
            </a:r>
            <a:endParaRPr lang="en-US"/>
          </a:p>
        </p:txBody>
      </p:sp>
      <p:pic>
        <p:nvPicPr>
          <p:cNvPr id="18" name="Graphic 17" descr="Comment Important outline">
            <a:extLst>
              <a:ext uri="{FF2B5EF4-FFF2-40B4-BE49-F238E27FC236}">
                <a16:creationId xmlns:a16="http://schemas.microsoft.com/office/drawing/2014/main" id="{1A8758CF-D637-295A-9B03-926FF4E348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9527" y="4668982"/>
            <a:ext cx="579582" cy="5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268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2080F2-7821-E443-3427-770F0DE6C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71606-CB24-23F2-0590-B6436C0C5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Registering and Logging in as a Vendor Guide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81D280-661F-4110-E205-28CC4266025A}"/>
              </a:ext>
            </a:extLst>
          </p:cNvPr>
          <p:cNvSpPr>
            <a:spLocks noGrp="1"/>
          </p:cNvSpPr>
          <p:nvPr>
            <p:ph sz="quarter" idx="2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Log in as a vendor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E86692-CDB4-9D9B-9EED-D8DB6E997F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880" y="1955662"/>
            <a:ext cx="2749412" cy="44591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/>
              <a:t>Log in using your login.gov credentials.</a:t>
            </a:r>
          </a:p>
        </p:txBody>
      </p:sp>
      <p:pic>
        <p:nvPicPr>
          <p:cNvPr id="6" name="Picture 5" descr="Graphical user interface, application&#10;&#10;AI-generated content may be incorrect.">
            <a:extLst>
              <a:ext uri="{FF2B5EF4-FFF2-40B4-BE49-F238E27FC236}">
                <a16:creationId xmlns:a16="http://schemas.microsoft.com/office/drawing/2014/main" id="{5DB9EADE-4B44-449D-36CF-0287F16D36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6779" y="1293090"/>
            <a:ext cx="4041352" cy="5287819"/>
          </a:xfrm>
          <a:prstGeom prst="rect">
            <a:avLst/>
          </a:prstGeom>
        </p:spPr>
      </p:pic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EC49F3C0-6B46-D28B-88C8-4185C3D1EE05}"/>
              </a:ext>
            </a:extLst>
          </p:cNvPr>
          <p:cNvSpPr/>
          <p:nvPr/>
        </p:nvSpPr>
        <p:spPr>
          <a:xfrm>
            <a:off x="436417" y="3424381"/>
            <a:ext cx="4045527" cy="3017982"/>
          </a:xfrm>
          <a:prstGeom prst="flowChartAlternateProcess">
            <a:avLst/>
          </a:prstGeom>
          <a:solidFill>
            <a:srgbClr val="FF0000">
              <a:alpha val="18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4A531BC6-70A8-5F81-BC2C-809B29333FC2}"/>
              </a:ext>
            </a:extLst>
          </p:cNvPr>
          <p:cNvSpPr txBox="1">
            <a:spLocks/>
          </p:cNvSpPr>
          <p:nvPr/>
        </p:nvSpPr>
        <p:spPr>
          <a:xfrm>
            <a:off x="1512917" y="3597425"/>
            <a:ext cx="2749412" cy="300438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Note: You MUST log in at least every 30 days to ensure that your VIPR Next Gen account remains active. Contact the </a:t>
            </a:r>
            <a:r>
              <a:rPr lang="en-US" dirty="0" err="1"/>
              <a:t>HelpDesk</a:t>
            </a:r>
            <a:r>
              <a:rPr lang="en-US" dirty="0"/>
              <a:t> if you receive a 401 error.</a:t>
            </a:r>
          </a:p>
        </p:txBody>
      </p:sp>
      <p:pic>
        <p:nvPicPr>
          <p:cNvPr id="10" name="Graphic 9" descr="Comment Important outline">
            <a:extLst>
              <a:ext uri="{FF2B5EF4-FFF2-40B4-BE49-F238E27FC236}">
                <a16:creationId xmlns:a16="http://schemas.microsoft.com/office/drawing/2014/main" id="{B1837BCA-2A7E-88CD-3746-761CF014F0F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3436" y="34798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8836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6F2562666F90E4E8B3CB2507B714A37" ma:contentTypeVersion="18" ma:contentTypeDescription="Create a new document." ma:contentTypeScope="" ma:versionID="4a8da074c11b0c12cb297670af70faa9">
  <xsd:schema xmlns:xsd="http://www.w3.org/2001/XMLSchema" xmlns:xs="http://www.w3.org/2001/XMLSchema" xmlns:p="http://schemas.microsoft.com/office/2006/metadata/properties" xmlns:ns2="63b9c87a-cc9f-4e82-bfdc-0b7ddc81f292" xmlns:ns3="c54eeb80-f28d-4a88-9311-69e4ead02eca" targetNamespace="http://schemas.microsoft.com/office/2006/metadata/properties" ma:root="true" ma:fieldsID="d72f6940fbaca637699be3d0d44988a1" ns2:_="" ns3:_="">
    <xsd:import namespace="63b9c87a-cc9f-4e82-bfdc-0b7ddc81f292"/>
    <xsd:import namespace="c54eeb80-f28d-4a88-9311-69e4ead02ec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ReportsGenerated_x003f_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b9c87a-cc9f-4e82-bfdc-0b7ddc81f29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8ff62593-b918-4deb-ac08-0d74ac0cc7e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ReportsGenerated_x003f_" ma:index="22" nillable="true" ma:displayName="Reports Generated?" ma:format="Dropdown" ma:indexed="true" ma:internalName="ReportsGenerated_x003f_">
      <xsd:simpleType>
        <xsd:restriction base="dms:Choice">
          <xsd:enumeration value="Yes"/>
          <xsd:enumeration value="In Progress"/>
          <xsd:enumeration value="No"/>
        </xsd:restriction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4eeb80-f28d-4a88-9311-69e4ead02eca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d7355356-e3b2-433c-9050-4dc628e627f2}" ma:internalName="TaxCatchAll" ma:showField="CatchAllData" ma:web="c54eeb80-f28d-4a88-9311-69e4ead02ec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3b9c87a-cc9f-4e82-bfdc-0b7ddc81f292">
      <Terms xmlns="http://schemas.microsoft.com/office/infopath/2007/PartnerControls"/>
    </lcf76f155ced4ddcb4097134ff3c332f>
    <ReportsGenerated_x003f_ xmlns="63b9c87a-cc9f-4e82-bfdc-0b7ddc81f292" xsi:nil="true"/>
    <TaxCatchAll xmlns="c54eeb80-f28d-4a88-9311-69e4ead02eca" xsi:nil="true"/>
  </documentManagement>
</p:properties>
</file>

<file path=customXml/itemProps1.xml><?xml version="1.0" encoding="utf-8"?>
<ds:datastoreItem xmlns:ds="http://schemas.openxmlformats.org/officeDocument/2006/customXml" ds:itemID="{CA7E4C65-5F6B-4C96-BDD8-D8EB7257311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5E74FA6-B8DF-46AC-94A3-DCDD72E936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3b9c87a-cc9f-4e82-bfdc-0b7ddc81f292"/>
    <ds:schemaRef ds:uri="c54eeb80-f28d-4a88-9311-69e4ead02ec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F8CFB5A-2E60-4E5D-888B-E3CEDD8F35C8}">
  <ds:schemaRefs>
    <ds:schemaRef ds:uri="63b9c87a-cc9f-4e82-bfdc-0b7ddc81f292"/>
    <ds:schemaRef ds:uri="c54eeb80-f28d-4a88-9311-69e4ead02eca"/>
    <ds:schemaRef ds:uri="http://schemas.microsoft.com/office/2006/metadata/properties"/>
    <ds:schemaRef ds:uri="http://schemas.microsoft.com/office/infopath/2007/PartnerControls"/>
  </ds:schemaRefs>
</ds:datastoreItem>
</file>

<file path=docMetadata/LabelInfo.xml><?xml version="1.0" encoding="utf-8"?>
<clbl:labelList xmlns:clbl="http://schemas.microsoft.com/office/2020/mipLabelMetadata">
  <clbl:label id="{ed5b36e7-01ee-4ebc-867e-e03cfa0d4697}" enabled="0" method="" siteId="{ed5b36e7-01ee-4ebc-867e-e03cfa0d469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392</Words>
  <Application>Microsoft Office PowerPoint</Application>
  <PresentationFormat>Widescreen</PresentationFormat>
  <Paragraphs>39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Aptos</vt:lpstr>
      <vt:lpstr>Aptos Display</vt:lpstr>
      <vt:lpstr>Arial</vt:lpstr>
      <vt:lpstr>Arial Nova</vt:lpstr>
      <vt:lpstr>Arial Nova Cond</vt:lpstr>
      <vt:lpstr>Arial Nova Light</vt:lpstr>
      <vt:lpstr>Calibri</vt:lpstr>
      <vt:lpstr>Courier New</vt:lpstr>
      <vt:lpstr>Wingdings</vt:lpstr>
      <vt:lpstr>Office Theme</vt:lpstr>
      <vt:lpstr>PowerPoint Presentation</vt:lpstr>
      <vt:lpstr>Registering and Logging in as a Vendor Guide</vt:lpstr>
      <vt:lpstr>Registering and Logging in as a Vendor Guide</vt:lpstr>
      <vt:lpstr>Registering and Logging in as a Vendor Guide</vt:lpstr>
      <vt:lpstr>Registering and Logging in as a Vendor Guide</vt:lpstr>
      <vt:lpstr>Registering and Logging in as a Vendor Guide</vt:lpstr>
      <vt:lpstr>Registering and Logging in as a Vendor Guide</vt:lpstr>
      <vt:lpstr>Registering and Logging in as a Vendor Guide</vt:lpstr>
      <vt:lpstr>Registering and Logging in as a Vendor Guide</vt:lpstr>
      <vt:lpstr>Registering and Logging in as a Vendor Guide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Fiscus, Olivia (CTR) - FS, SC</dc:creator>
  <cp:lastModifiedBy>Donelson, Kirsten - FS, OR</cp:lastModifiedBy>
  <cp:revision>238</cp:revision>
  <dcterms:created xsi:type="dcterms:W3CDTF">2026-05-22T21:09:29Z</dcterms:created>
  <dcterms:modified xsi:type="dcterms:W3CDTF">2026-09-15T20:16:27Z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0x010100A6F2562666F90E4E8B3CB2507B714A37</vt:lpwstr>
  </property>
  <property fmtid="{D5CDD505-2E9C-101B-9397-08002B2CF9AE}" pid="3" name="MediaServiceImageTags">
    <vt:lpwstr/>
  </property>
</Properties>
</file>